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lo-L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90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ບ່ອນວາງຂໍ້ມູນສ່ວນຫົວ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o-LA"/>
          </a:p>
        </p:txBody>
      </p:sp>
      <p:sp>
        <p:nvSpPr>
          <p:cNvPr id="3" name="ບ່ອນວາງຂໍ້ມູນວັນທີ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2E96E-41F7-40C5-8419-297958CC00FA}" type="datetimeFigureOut">
              <a:rPr lang="lo-LA" smtClean="0"/>
              <a:t>10/30/2013</a:t>
            </a:fld>
            <a:endParaRPr lang="lo-LA"/>
          </a:p>
        </p:txBody>
      </p:sp>
      <p:sp>
        <p:nvSpPr>
          <p:cNvPr id="4" name="ບ່ອນວາງຂໍ້ມູນຮູບພາບສະໄລ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o-LA"/>
          </a:p>
        </p:txBody>
      </p:sp>
      <p:sp>
        <p:nvSpPr>
          <p:cNvPr id="5" name="ບ່ອນວາງຂໍ້ມູນໝາຍເຫດ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o-LA" smtClean="0"/>
              <a:t>ຄລິກເພື່ອແກ້ໄຂຮູບແບບຂໍ້ຄວາມມາສເຕີ</a:t>
            </a:r>
          </a:p>
          <a:p>
            <a:pPr lvl="1"/>
            <a:r>
              <a:rPr lang="lo-LA" smtClean="0"/>
              <a:t>ລະດັບສອງ</a:t>
            </a:r>
          </a:p>
          <a:p>
            <a:pPr lvl="2"/>
            <a:r>
              <a:rPr lang="lo-LA" smtClean="0"/>
              <a:t>ລະດັບສາມ</a:t>
            </a:r>
          </a:p>
          <a:p>
            <a:pPr lvl="3"/>
            <a:r>
              <a:rPr lang="lo-LA" smtClean="0"/>
              <a:t>ລະດັບສີ່</a:t>
            </a:r>
          </a:p>
          <a:p>
            <a:pPr lvl="4"/>
            <a:r>
              <a:rPr lang="lo-LA" smtClean="0"/>
              <a:t>ລະດັບຫ້າ</a:t>
            </a:r>
            <a:endParaRPr lang="lo-LA"/>
          </a:p>
        </p:txBody>
      </p:sp>
      <p:sp>
        <p:nvSpPr>
          <p:cNvPr id="6" name="ບ່ອນວາງຂໍ້ມູນສ່ວນທ້າຍຂອງໜ້າ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o-LA"/>
          </a:p>
        </p:txBody>
      </p:sp>
      <p:sp>
        <p:nvSpPr>
          <p:cNvPr id="7" name="ບ່ອນວາງຂໍ້ມູນໝາຍເລກສະໄລ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999B8-B6B4-4561-A3CD-BBCDAB9FC9D9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274328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ບ່ອນວາງຂໍ້ມູນຮູບພາບສະໄລ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ບ່ອນວາງຂໍ້ມູນໝາຍເຫດ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o-L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ບ່ອນວາງຂໍ້ມູນໝາຍເລກສະໄລ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999B8-B6B4-4561-A3CD-BBCDAB9FC9D9}" type="slidenum">
              <a:rPr lang="lo-LA" smtClean="0"/>
              <a:t>1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867644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ສະໄລຫົວຂໍ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ຫົວຂໍ້ຮອ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o-LA"/>
              <a:t>ຄລິກເພື່ອແກ້ໄຂຮູບແບບຫົວຂໍ້ຮອງມາສເຕີ</a:t>
            </a:r>
          </a:p>
        </p:txBody>
      </p:sp>
      <p:sp>
        <p:nvSpPr>
          <p:cNvPr id="4" name="ບ່ອນວາງຂໍ້ມູນວັນທີ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5" name="ບ່ອນວາງຂໍ້ມູນສ່ວນທ້າຍຂອງໜ້າ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6" name="ບ່ອນວາງຂໍ້ມູນໝາຍເລກສະໄລ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378442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ຫົວຂໍ້ ແລະ ຂໍ້ຄວາມລວງຕັ້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ບ່ອນວາງຂໍ້ມູນຂໍ້ຄວາມລວງຕັ້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o-LA"/>
              <a:t>ຄລິກເພື່ອແກ້ໄຂຮູບແບບຂໍ້ຄວາມມາສເຕີ</a:t>
            </a:r>
          </a:p>
          <a:p>
            <a:pPr lvl="1"/>
            <a:r>
              <a:rPr lang="lo-LA"/>
              <a:t>ລະດັບສອງ</a:t>
            </a:r>
          </a:p>
          <a:p>
            <a:pPr lvl="2"/>
            <a:r>
              <a:rPr lang="lo-LA"/>
              <a:t>ລະດັບສາມ</a:t>
            </a:r>
          </a:p>
          <a:p>
            <a:pPr lvl="3"/>
            <a:r>
              <a:rPr lang="lo-LA"/>
              <a:t>ລະດັບສີ່</a:t>
            </a:r>
          </a:p>
          <a:p>
            <a:pPr lvl="4"/>
            <a:r>
              <a:rPr lang="lo-LA"/>
              <a:t>ລະດັບຫ້າ</a:t>
            </a:r>
          </a:p>
        </p:txBody>
      </p:sp>
      <p:sp>
        <p:nvSpPr>
          <p:cNvPr id="4" name="ບ່ອນວາງຂໍ້ມູນວັນທີ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5" name="ບ່ອນວາງຂໍ້ມູນສ່ວນທ້າຍຂອງໜ້າ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6" name="ບ່ອນວາງຂໍ້ມູນໝາຍເລກສະໄລ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2623719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ຫົວຂໍ້ລວງຕັ້ງ ແລະ ຂໍ້ຄວາ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ລວງຕັ້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ບ່ອນວາງຂໍ້ມູນຂໍ້ຄວາມລວງຕັ້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o-LA"/>
              <a:t>ຄລິກເພື່ອແກ້ໄຂຮູບແບບຂໍ້ຄວາມມາສເຕີ</a:t>
            </a:r>
          </a:p>
          <a:p>
            <a:pPr lvl="1"/>
            <a:r>
              <a:rPr lang="lo-LA"/>
              <a:t>ລະດັບສອງ</a:t>
            </a:r>
          </a:p>
          <a:p>
            <a:pPr lvl="2"/>
            <a:r>
              <a:rPr lang="lo-LA"/>
              <a:t>ລະດັບສາມ</a:t>
            </a:r>
          </a:p>
          <a:p>
            <a:pPr lvl="3"/>
            <a:r>
              <a:rPr lang="lo-LA"/>
              <a:t>ລະດັບສີ່</a:t>
            </a:r>
          </a:p>
          <a:p>
            <a:pPr lvl="4"/>
            <a:r>
              <a:rPr lang="lo-LA"/>
              <a:t>ລະດັບຫ້າ</a:t>
            </a:r>
          </a:p>
        </p:txBody>
      </p:sp>
      <p:sp>
        <p:nvSpPr>
          <p:cNvPr id="4" name="ບ່ອນວາງຂໍ້ມູນວັນທີ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5" name="ບ່ອນວາງຂໍ້ມູນສ່ວນທ້າຍຂອງໜ້າ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6" name="ບ່ອນວາງຂໍ້ມູນໝາຍເລກສະໄລ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371644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ຫົວຂໍ້ ແລະ ເນື້ອໃ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ບ່ອນວາງຂໍ້ມູນເນື້ອໃນ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o-LA"/>
              <a:t>ຄລິກເພື່ອແກ້ໄຂຮູບແບບຂໍ້ຄວາມມາສເຕີ</a:t>
            </a:r>
          </a:p>
          <a:p>
            <a:pPr lvl="1"/>
            <a:r>
              <a:rPr lang="lo-LA"/>
              <a:t>ລະດັບສອງ</a:t>
            </a:r>
          </a:p>
          <a:p>
            <a:pPr lvl="2"/>
            <a:r>
              <a:rPr lang="lo-LA"/>
              <a:t>ລະດັບສາມ</a:t>
            </a:r>
          </a:p>
          <a:p>
            <a:pPr lvl="3"/>
            <a:r>
              <a:rPr lang="lo-LA"/>
              <a:t>ລະດັບສີ່</a:t>
            </a:r>
          </a:p>
          <a:p>
            <a:pPr lvl="4"/>
            <a:r>
              <a:rPr lang="lo-LA"/>
              <a:t>ລະດັບຫ້າ</a:t>
            </a:r>
          </a:p>
        </p:txBody>
      </p:sp>
      <p:sp>
        <p:nvSpPr>
          <p:cNvPr id="4" name="ບ່ອນວາງຂໍ້ມູນວັນທີ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5" name="ບ່ອນວາງຂໍ້ມູນສ່ວນທ້າຍຂອງໜ້າ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6" name="ບ່ອນວາງຂໍ້ມູນໝາຍເລກສະໄລ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132272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ສ່ວນຫົວຂອງພາ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ບ່ອນວາງຂໍ້ມູນຂໍ້ຄວາ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o-LA"/>
              <a:t>ຄລິກເພື່ອແກ້ໄຂຮູບແບບຂໍ້ຄວາມມາສເຕີ</a:t>
            </a:r>
          </a:p>
        </p:txBody>
      </p:sp>
      <p:sp>
        <p:nvSpPr>
          <p:cNvPr id="4" name="ບ່ອນວາງຂໍ້ມູນວັນທີ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5" name="ບ່ອນວາງຂໍ້ມູນສ່ວນທ້າຍຂອງໜ້າ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6" name="ບ່ອນວາງຂໍ້ມູນໝາຍເລກສະໄລ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4186728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ສອງເນ້ືອໃ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ບ່ອນວາງຂໍ້ມູນເນື້ອໃນ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o-LA"/>
              <a:t>ຄລິກເພື່ອແກ້ໄຂຮູບແບບຂໍ້ຄວາມມາສເຕີ</a:t>
            </a:r>
          </a:p>
          <a:p>
            <a:pPr lvl="1"/>
            <a:r>
              <a:rPr lang="lo-LA"/>
              <a:t>ລະດັບສອງ</a:t>
            </a:r>
          </a:p>
          <a:p>
            <a:pPr lvl="2"/>
            <a:r>
              <a:rPr lang="lo-LA"/>
              <a:t>ລະດັບສາມ</a:t>
            </a:r>
          </a:p>
          <a:p>
            <a:pPr lvl="3"/>
            <a:r>
              <a:rPr lang="lo-LA"/>
              <a:t>ລະດັບສີ່</a:t>
            </a:r>
          </a:p>
          <a:p>
            <a:pPr lvl="4"/>
            <a:r>
              <a:rPr lang="lo-LA"/>
              <a:t>ລະດັບຫ້າ</a:t>
            </a:r>
          </a:p>
        </p:txBody>
      </p:sp>
      <p:sp>
        <p:nvSpPr>
          <p:cNvPr id="4" name="ບ່ອນວາງຂໍ້ມູນເນື້ອໃນ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o-LA"/>
              <a:t>ຄລິກເພື່ອແກ້ໄຂຮູບແບບຂໍ້ຄວາມມາສເຕີ</a:t>
            </a:r>
          </a:p>
          <a:p>
            <a:pPr lvl="1"/>
            <a:r>
              <a:rPr lang="lo-LA"/>
              <a:t>ລະດັບສອງ</a:t>
            </a:r>
          </a:p>
          <a:p>
            <a:pPr lvl="2"/>
            <a:r>
              <a:rPr lang="lo-LA"/>
              <a:t>ລະດັບສາມ</a:t>
            </a:r>
          </a:p>
          <a:p>
            <a:pPr lvl="3"/>
            <a:r>
              <a:rPr lang="lo-LA"/>
              <a:t>ລະດັບສີ່</a:t>
            </a:r>
          </a:p>
          <a:p>
            <a:pPr lvl="4"/>
            <a:r>
              <a:rPr lang="lo-LA"/>
              <a:t>ລະດັບຫ້າ</a:t>
            </a:r>
          </a:p>
        </p:txBody>
      </p:sp>
      <p:sp>
        <p:nvSpPr>
          <p:cNvPr id="5" name="ບ່ອນວາງຂໍ້ມູນວັນທີ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6" name="ບ່ອນວາງຂໍ້ມູນສ່ວນທ້າຍຂອງໜ້າ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7" name="ບ່ອນວາງຂໍ້ມູນໝາຍເລກສະໄລ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3592360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ການປຽບທຽ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ບ່ອນວາງຂໍ້ມູນຂໍ້ຄວາ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o-LA"/>
              <a:t>ຄລິກເພື່ອແກ້ໄຂຮູບແບບຂໍ້ຄວາມມາສເຕີ</a:t>
            </a:r>
          </a:p>
        </p:txBody>
      </p:sp>
      <p:sp>
        <p:nvSpPr>
          <p:cNvPr id="4" name="ບ່ອນວາງຂໍ້ມູນເນື້ອໃນ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o-LA"/>
              <a:t>ຄລິກເພື່ອແກ້ໄຂຮູບແບບຂໍ້ຄວາມມາສເຕີ</a:t>
            </a:r>
          </a:p>
          <a:p>
            <a:pPr lvl="1"/>
            <a:r>
              <a:rPr lang="lo-LA"/>
              <a:t>ລະດັບສອງ</a:t>
            </a:r>
          </a:p>
          <a:p>
            <a:pPr lvl="2"/>
            <a:r>
              <a:rPr lang="lo-LA"/>
              <a:t>ລະດັບສາມ</a:t>
            </a:r>
          </a:p>
          <a:p>
            <a:pPr lvl="3"/>
            <a:r>
              <a:rPr lang="lo-LA"/>
              <a:t>ລະດັບສີ່</a:t>
            </a:r>
          </a:p>
          <a:p>
            <a:pPr lvl="4"/>
            <a:r>
              <a:rPr lang="lo-LA"/>
              <a:t>ລະດັບຫ້າ</a:t>
            </a:r>
          </a:p>
        </p:txBody>
      </p:sp>
      <p:sp>
        <p:nvSpPr>
          <p:cNvPr id="5" name="ບ່ອນວາງຂໍ້ມູນຂໍ້ຄວາ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o-LA"/>
              <a:t>ຄລິກເພື່ອແກ້ໄຂຮູບແບບຂໍ້ຄວາມມາສເຕີ</a:t>
            </a:r>
          </a:p>
        </p:txBody>
      </p:sp>
      <p:sp>
        <p:nvSpPr>
          <p:cNvPr id="6" name="ບ່ອນວາງຂໍ້ມູນເນື້ອໃນ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o-LA"/>
              <a:t>ຄລິກເພື່ອແກ້ໄຂຮູບແບບຂໍ້ຄວາມມາສເຕີ</a:t>
            </a:r>
          </a:p>
          <a:p>
            <a:pPr lvl="1"/>
            <a:r>
              <a:rPr lang="lo-LA"/>
              <a:t>ລະດັບສອງ</a:t>
            </a:r>
          </a:p>
          <a:p>
            <a:pPr lvl="2"/>
            <a:r>
              <a:rPr lang="lo-LA"/>
              <a:t>ລະດັບສາມ</a:t>
            </a:r>
          </a:p>
          <a:p>
            <a:pPr lvl="3"/>
            <a:r>
              <a:rPr lang="lo-LA"/>
              <a:t>ລະດັບສີ່</a:t>
            </a:r>
          </a:p>
          <a:p>
            <a:pPr lvl="4"/>
            <a:r>
              <a:rPr lang="lo-LA"/>
              <a:t>ລະດັບຫ້າ</a:t>
            </a:r>
          </a:p>
        </p:txBody>
      </p:sp>
      <p:sp>
        <p:nvSpPr>
          <p:cNvPr id="7" name="ບ່ອນວາງຂໍ້ມູນວັນທີ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8" name="ບ່ອນວາງຂໍ້ມູນສ່ວນທ້າຍຂອງໜ້າ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9" name="ບ່ອນວາງຂໍ້ມູນໝາຍເລກສະໄລ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327765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ຫົວຂໍ້ເທົ່ານັ້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ບ່ອນວາງຂໍ້ມູນວັນທີ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4" name="ບ່ອນວາງຂໍ້ມູນສ່ວນທ້າຍຂອງໜ້າ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5" name="ບ່ອນວາງຂໍ້ມູນໝາຍເລກສະໄລ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3256609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ວ່າງເປົ່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ບ່ອນວາງຂໍ້ມູນວັນທີ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3" name="ບ່ອນວາງຂໍ້ມູນສ່ວນທ້າຍຂອງໜ້າ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4" name="ບ່ອນວາງຂໍ້ມູນໝາຍເລກສະໄລ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3311076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ເນື້ອໃນພ້ອມຄຳບັນຍາ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ບ່ອນວາງຂໍ້ມູນເນື້ອໃນ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o-LA"/>
              <a:t>ຄລິກເພື່ອແກ້ໄຂຮູບແບບຂໍ້ຄວາມມາສເຕີ</a:t>
            </a:r>
          </a:p>
          <a:p>
            <a:pPr lvl="1"/>
            <a:r>
              <a:rPr lang="lo-LA"/>
              <a:t>ລະດັບສອງ</a:t>
            </a:r>
          </a:p>
          <a:p>
            <a:pPr lvl="2"/>
            <a:r>
              <a:rPr lang="lo-LA"/>
              <a:t>ລະດັບສາມ</a:t>
            </a:r>
          </a:p>
          <a:p>
            <a:pPr lvl="3"/>
            <a:r>
              <a:rPr lang="lo-LA"/>
              <a:t>ລະດັບສີ່</a:t>
            </a:r>
          </a:p>
          <a:p>
            <a:pPr lvl="4"/>
            <a:r>
              <a:rPr lang="lo-LA"/>
              <a:t>ລະດັບຫ້າ</a:t>
            </a:r>
          </a:p>
        </p:txBody>
      </p:sp>
      <p:sp>
        <p:nvSpPr>
          <p:cNvPr id="4" name="ບ່ອນວາງຂໍ້ມູນຂໍ້ຄວາ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o-LA"/>
              <a:t>ຄລິກເພື່ອແກ້ໄຂຮູບແບບຂໍ້ຄວາມມາສເຕີ</a:t>
            </a:r>
          </a:p>
        </p:txBody>
      </p:sp>
      <p:sp>
        <p:nvSpPr>
          <p:cNvPr id="5" name="ບ່ອນວາງຂໍ້ມູນວັນທີ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6" name="ບ່ອນວາງຂໍ້ມູນສ່ວນທ້າຍຂອງໜ້າ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7" name="ບ່ອນວາງຂໍ້ມູນໝາຍເລກສະໄລ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1548965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ຮູບພາບພ້ອມຄຳບັນຍາ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ບ່ອນວາງຂໍ້ມູນຮູບພາບ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smtClean="0"/>
              <a:t>ຄລິກໄອຄອນເພື່ອເພີ່ມຮູບພາບ</a:t>
            </a:r>
            <a:endParaRPr lang="lo-LA"/>
          </a:p>
        </p:txBody>
      </p:sp>
      <p:sp>
        <p:nvSpPr>
          <p:cNvPr id="4" name="ບ່ອນວາງຂໍ້ມູນຂໍ້ຄວາ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o-LA"/>
              <a:t>ຄລິກເພື່ອແກ້ໄຂຮູບແບບຂໍ້ຄວາມມາສເຕີ</a:t>
            </a:r>
          </a:p>
        </p:txBody>
      </p:sp>
      <p:sp>
        <p:nvSpPr>
          <p:cNvPr id="5" name="ບ່ອນວາງຂໍ້ມູນວັນທີ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6" name="ບ່ອນວາງຂໍ້ມູນສ່ວນທ້າຍຂອງໜ້າ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7" name="ບ່ອນວາງຂໍ້ມູນໝາຍເລກສະໄລ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4171453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ບ່ອນວາງຂໍ້ມູນຫົວຂໍ້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o-LA"/>
              <a:t>ຄລິກເພື່ອແກ້ໄຂຮູບແບບຫົວຂໍ້ມາສເຕີ</a:t>
            </a:r>
          </a:p>
        </p:txBody>
      </p:sp>
      <p:sp>
        <p:nvSpPr>
          <p:cNvPr id="3" name="ບ່ອນວາງຂໍ້ມູນຂໍ້ຄວາ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o-LA"/>
              <a:t>ຄລິກເພື່ອແກ້ໄຂຮູບແບບຂໍ້ຄວາມມາສເຕີ</a:t>
            </a:r>
          </a:p>
          <a:p>
            <a:pPr lvl="1"/>
            <a:r>
              <a:rPr lang="lo-LA"/>
              <a:t>ລະດັບສອງ</a:t>
            </a:r>
          </a:p>
          <a:p>
            <a:pPr lvl="2"/>
            <a:r>
              <a:rPr lang="lo-LA"/>
              <a:t>ລະດັບສາມ</a:t>
            </a:r>
          </a:p>
          <a:p>
            <a:pPr lvl="3"/>
            <a:r>
              <a:rPr lang="lo-LA"/>
              <a:t>ລະດັບສີ່</a:t>
            </a:r>
          </a:p>
          <a:p>
            <a:pPr lvl="4"/>
            <a:r>
              <a:rPr lang="lo-LA"/>
              <a:t>ລະດັບຫ້າ</a:t>
            </a:r>
          </a:p>
        </p:txBody>
      </p:sp>
      <p:sp>
        <p:nvSpPr>
          <p:cNvPr id="4" name="ບ່ອນວາງຂໍ້ມູນວັນທີ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0A13A-DB3F-4AD5-B6AF-BDA0278A0A39}" type="datetimeFigureOut">
              <a:rPr lang="lo-LA" smtClean="0"/>
              <a:t>2018-09-13</a:t>
            </a:fld>
            <a:endParaRPr lang="lo-LA"/>
          </a:p>
        </p:txBody>
      </p:sp>
      <p:sp>
        <p:nvSpPr>
          <p:cNvPr id="5" name="ບ່ອນວາງຂໍ້ມູນສ່ວນທ້າຍຂອງໜ້າ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o-LA"/>
          </a:p>
        </p:txBody>
      </p:sp>
      <p:sp>
        <p:nvSpPr>
          <p:cNvPr id="6" name="ບ່ອນວາງຂໍ້ມູນໝາຍເລກສະໄລ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2F05B-BAF9-488D-83DE-20A7CCFAC190}" type="slidenum">
              <a:rPr lang="lo-LA" smtClean="0"/>
              <a:t>‹#›</a:t>
            </a:fld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3707285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o-L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ຫົວຂໍ້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lo-LA"/>
          </a:p>
        </p:txBody>
      </p:sp>
      <p:sp>
        <p:nvSpPr>
          <p:cNvPr id="3" name="ຫົວຂໍ້ຮອ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o-LA"/>
          </a:p>
        </p:txBody>
      </p:sp>
    </p:spTree>
    <p:extLst>
      <p:ext uri="{BB962C8B-B14F-4D97-AF65-F5344CB8AC3E}">
        <p14:creationId xmlns:p14="http://schemas.microsoft.com/office/powerpoint/2010/main" val="3194377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Arial</vt:lpstr>
      <vt:lpstr>Office Theme</vt:lpstr>
    </vt:vector>
  </TitlesOfPart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/>
</cp:coreProperties>
</file>