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5" d="100"/>
          <a:sy n="115" d="100"/>
        </p:scale>
        <p:origin x="396" y="-12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6586711" name="頁首預留位置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990681168" name="日期預留位置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2066252378" name="投影片影像預留位置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zh-CN"/>
          </a:p>
        </p:txBody>
      </p:sp>
      <p:sp>
        <p:nvSpPr>
          <p:cNvPr id="798861881" name="備忘稿預留位置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1854493174" name="頁尾預留位置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25502887" name="投影片編號預留位置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1496501" name="投影片影像預留位置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862948544" name="備忘稿預留位置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zh-CN">
              <a:latin typeface="Arial"/>
              <a:cs typeface="Arial"/>
            </a:endParaRPr>
          </a:p>
        </p:txBody>
      </p:sp>
      <p:sp>
        <p:nvSpPr>
          <p:cNvPr id="1565800824" name="投影片編號預留位置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zh-CN"/>
              <a:t>1</a:t>
            </a:fld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标题幻灯片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1406964" name="标题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463146695" name="副标题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zh-CN"/>
              <a:t>单击此处编辑母版副标题样式</a:t>
            </a:r>
          </a:p>
        </p:txBody>
      </p:sp>
      <p:sp>
        <p:nvSpPr>
          <p:cNvPr id="254356156" name="日期占位符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114962164" name="页脚占位符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713013020" name="灯片编号占位符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标题和竖排文字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4246294" name="标题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567508664" name="竖排文字占位符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60458396" name="日期占位符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146550233" name="页脚占位符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569123788" name="灯片编号占位符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竖排标题与文本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1794236" name="竖排标题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2026232647" name="竖排文字占位符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402725679" name="日期占位符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977209078" name="页脚占位符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431157410" name="灯片编号占位符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标题和内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1125721" name="标题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665012651" name="内容占位符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123473562" name="日期占位符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207730871" name="页脚占位符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513176787" name="灯片编号占位符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节标题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182457" name="标题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18305108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</p:txBody>
      </p:sp>
      <p:sp>
        <p:nvSpPr>
          <p:cNvPr id="1028891342" name="日期占位符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83429500" name="页脚占位符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28199911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两栏内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8266987" name="标题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1809361996" name="内容占位符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90516450" name="内容占位符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236933850" name="日期占位符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1739630649" name="页脚占位符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034111686" name="灯片编号占位符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比较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89875812" name="标题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265161974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</p:txBody>
      </p:sp>
      <p:sp>
        <p:nvSpPr>
          <p:cNvPr id="1854433795" name="内容占位符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21414901" name="文本占位符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</p:txBody>
      </p:sp>
      <p:sp>
        <p:nvSpPr>
          <p:cNvPr id="149585165" name="内容占位符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1746108761" name="日期占位符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2047543986" name="页脚占位符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2098727764" name="灯片编号占位符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仅标题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7274108" name="标题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1536027858" name="日期占位符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718693365" name="页脚占位符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787523423" name="灯片编号占位符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空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3666087" name="日期占位符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579156694" name="页脚占位符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559616132" name="灯片编号占位符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内容与标题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9256111" name="标题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1892078191" name="内容占位符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473690543" name="文本占位符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</p:txBody>
      </p:sp>
      <p:sp>
        <p:nvSpPr>
          <p:cNvPr id="398524071" name="日期占位符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702525442" name="页脚占位符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412872458" name="灯片编号占位符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图片与标题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192004" name="标题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1223859761" name="图片占位符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zh-CN"/>
              <a:t>點擊圖示以新增圖片</a:t>
            </a:r>
          </a:p>
        </p:txBody>
      </p:sp>
      <p:sp>
        <p:nvSpPr>
          <p:cNvPr id="1219796352" name="文本占位符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</p:txBody>
      </p:sp>
      <p:sp>
        <p:nvSpPr>
          <p:cNvPr id="1320725460" name="日期占位符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1211124596" name="页脚占位符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890298523" name="灯片编号占位符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3200383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zh-CN"/>
              <a:t>单击此处编辑母版标题样式</a:t>
            </a:r>
          </a:p>
        </p:txBody>
      </p:sp>
      <p:sp>
        <p:nvSpPr>
          <p:cNvPr id="102205264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zh-CN"/>
              <a:t>单击此处编辑母版文本样式</a:t>
            </a:r>
            <a:endParaRPr/>
          </a:p>
          <a:p>
            <a:pPr lvl="1">
              <a:defRPr/>
            </a:pPr>
            <a:r>
              <a:rPr lang="zh-CN"/>
              <a:t>二级</a:t>
            </a:r>
            <a:endParaRPr/>
          </a:p>
          <a:p>
            <a:pPr lvl="2">
              <a:defRPr/>
            </a:pPr>
            <a:r>
              <a:rPr lang="zh-CN"/>
              <a:t>三级</a:t>
            </a:r>
            <a:endParaRPr/>
          </a:p>
          <a:p>
            <a:pPr lvl="3">
              <a:defRPr/>
            </a:pPr>
            <a:r>
              <a:rPr lang="zh-CN"/>
              <a:t>四级</a:t>
            </a:r>
            <a:endParaRPr/>
          </a:p>
          <a:p>
            <a:pPr lvl="4">
              <a:defRPr/>
            </a:pPr>
            <a:r>
              <a:rPr lang="zh-CN"/>
              <a:t>五级</a:t>
            </a:r>
          </a:p>
        </p:txBody>
      </p:sp>
      <p:sp>
        <p:nvSpPr>
          <p:cNvPr id="777740504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fld id="{BCC18F51-09EC-435C-A3BA-64A766E099C0}" type="datetimeFigureOut">
              <a:rPr lang="en-US" altLang="zh-CN"/>
              <a:t>2026/4/10</a:t>
            </a:fld>
            <a:endParaRPr lang="zh-CN"/>
          </a:p>
        </p:txBody>
      </p:sp>
      <p:sp>
        <p:nvSpPr>
          <p:cNvPr id="27820406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zh-CN"/>
          </a:p>
        </p:txBody>
      </p:sp>
      <p:sp>
        <p:nvSpPr>
          <p:cNvPr id="34980988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fld id="{08395586-F03A-48D1-94DF-16B239DF4FB5}" type="slidenum">
              <a:rPr 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06612760" name="标题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endParaRPr lang="zh-CN" dirty="0"/>
          </a:p>
        </p:txBody>
      </p:sp>
      <p:sp>
        <p:nvSpPr>
          <p:cNvPr id="37649361" name="副标题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endParaRPr 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Arial</vt:lpstr>
      <vt:lpstr>Office Theme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/>
</cp:coreProperties>
</file>