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be-B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90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ытульны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алова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be-BY"/>
              <a:t>Націсніце, каб рэдагаваць стыль узору загалоўка</a:t>
            </a:r>
          </a:p>
        </p:txBody>
      </p:sp>
      <p:sp>
        <p:nvSpPr>
          <p:cNvPr id="3" name="Падзагалова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be-BY"/>
              <a:t>Націсніце, каб рэдагаваць стыль узору падзагалоўка</a:t>
            </a:r>
          </a:p>
        </p:txBody>
      </p:sp>
      <p:sp>
        <p:nvSpPr>
          <p:cNvPr id="4" name="Запаўняльнік даты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be-BY" smtClean="0"/>
              <a:t>2018-09-13</a:t>
            </a:fld>
            <a:endParaRPr lang="be-BY"/>
          </a:p>
        </p:txBody>
      </p:sp>
      <p:sp>
        <p:nvSpPr>
          <p:cNvPr id="5" name="Запаўняльнік ніжн. калонты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Запаўняльнік нума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3784422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аловак і вертыкальны тэ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/>
              <a:t>Націсніце, каб рэдагаваць стыль узору загалоўка</a:t>
            </a:r>
          </a:p>
        </p:txBody>
      </p:sp>
      <p:sp>
        <p:nvSpPr>
          <p:cNvPr id="3" name="Запаўняльнік вертыкальнага тэ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e-BY"/>
              <a:t>Націсніце, каб рэдагаваць cтылі тыпавога тэксту</a:t>
            </a:r>
          </a:p>
          <a:p>
            <a:pPr lvl="1"/>
            <a:r>
              <a:rPr lang="be-BY"/>
              <a:t>Другі ўзровень</a:t>
            </a:r>
          </a:p>
          <a:p>
            <a:pPr lvl="2"/>
            <a:r>
              <a:rPr lang="be-BY"/>
              <a:t>Трэці ўзровень</a:t>
            </a:r>
          </a:p>
          <a:p>
            <a:pPr lvl="3"/>
            <a:r>
              <a:rPr lang="be-BY"/>
              <a:t>Чацвёрты ўзровень</a:t>
            </a:r>
          </a:p>
          <a:p>
            <a:pPr lvl="4"/>
            <a:r>
              <a:rPr lang="be-BY"/>
              <a:t>Пяты ўзровень</a:t>
            </a:r>
          </a:p>
        </p:txBody>
      </p:sp>
      <p:sp>
        <p:nvSpPr>
          <p:cNvPr id="4" name="Запаўняльнік даты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be-BY" smtClean="0"/>
              <a:t>2018-09-13</a:t>
            </a:fld>
            <a:endParaRPr lang="be-BY"/>
          </a:p>
        </p:txBody>
      </p:sp>
      <p:sp>
        <p:nvSpPr>
          <p:cNvPr id="5" name="Запаўняльнік ніжн. калонты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Запаўняльнік нума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2623719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ыкальны загаловак і тэ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ыкальная назва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be-BY"/>
              <a:t>Націсніце, каб рэдагаваць стыль узору загалоўка</a:t>
            </a:r>
          </a:p>
        </p:txBody>
      </p:sp>
      <p:sp>
        <p:nvSpPr>
          <p:cNvPr id="3" name="Запаўняльнік вертыкальнага тэ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be-BY"/>
              <a:t>Націсніце, каб рэдагаваць cтылі тыпавога тэксту</a:t>
            </a:r>
          </a:p>
          <a:p>
            <a:pPr lvl="1"/>
            <a:r>
              <a:rPr lang="be-BY"/>
              <a:t>Другі ўзровень</a:t>
            </a:r>
          </a:p>
          <a:p>
            <a:pPr lvl="2"/>
            <a:r>
              <a:rPr lang="be-BY"/>
              <a:t>Трэці ўзровень</a:t>
            </a:r>
          </a:p>
          <a:p>
            <a:pPr lvl="3"/>
            <a:r>
              <a:rPr lang="be-BY"/>
              <a:t>Чацвёрты ўзровень</a:t>
            </a:r>
          </a:p>
          <a:p>
            <a:pPr lvl="4"/>
            <a:r>
              <a:rPr lang="be-BY"/>
              <a:t>Пяты ўзровень</a:t>
            </a:r>
          </a:p>
        </p:txBody>
      </p:sp>
      <p:sp>
        <p:nvSpPr>
          <p:cNvPr id="4" name="Запаўняльнік даты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be-BY" smtClean="0"/>
              <a:t>2018-09-13</a:t>
            </a:fld>
            <a:endParaRPr lang="be-BY"/>
          </a:p>
        </p:txBody>
      </p:sp>
      <p:sp>
        <p:nvSpPr>
          <p:cNvPr id="5" name="Запаўняльнік ніжн. калонты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Запаўняльнік нума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371644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аловак і аб'ект кантэнт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алова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/>
              <a:t>Націсніце, каб рэдагаваць стыль узору загалоўка</a:t>
            </a:r>
          </a:p>
        </p:txBody>
      </p:sp>
      <p:sp>
        <p:nvSpPr>
          <p:cNvPr id="3" name="Запаўняльнік аб'екта кантэн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e-BY"/>
              <a:t>Націсніце, каб рэдагаваць cтылі тыпавога тэксту</a:t>
            </a:r>
          </a:p>
          <a:p>
            <a:pPr lvl="1"/>
            <a:r>
              <a:rPr lang="be-BY"/>
              <a:t>Другі ўзровень</a:t>
            </a:r>
          </a:p>
          <a:p>
            <a:pPr lvl="2"/>
            <a:r>
              <a:rPr lang="be-BY"/>
              <a:t>Трэці ўзровень</a:t>
            </a:r>
          </a:p>
          <a:p>
            <a:pPr lvl="3"/>
            <a:r>
              <a:rPr lang="be-BY"/>
              <a:t>Чацвёрты ўзровень</a:t>
            </a:r>
          </a:p>
          <a:p>
            <a:pPr lvl="4"/>
            <a:r>
              <a:rPr lang="be-BY"/>
              <a:t>Пяты ўзровень</a:t>
            </a:r>
          </a:p>
        </p:txBody>
      </p:sp>
      <p:sp>
        <p:nvSpPr>
          <p:cNvPr id="4" name="Запаўняльнік даты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be-BY" smtClean="0"/>
              <a:t>2018-09-13</a:t>
            </a:fld>
            <a:endParaRPr lang="be-BY"/>
          </a:p>
        </p:txBody>
      </p:sp>
      <p:sp>
        <p:nvSpPr>
          <p:cNvPr id="5" name="Запаўняльнік ніжн. калонты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Запаўняльнік нума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1322720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аловак раздз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алова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be-BY"/>
              <a:t>Націсніце, каб рэдагаваць стыль узору загалоўка</a:t>
            </a:r>
          </a:p>
        </p:txBody>
      </p:sp>
      <p:sp>
        <p:nvSpPr>
          <p:cNvPr id="3" name="Запаўняльнік тэ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e-BY"/>
              <a:t>Націсніце, каб рэдагаваць cтылі тыпавога тэксту</a:t>
            </a:r>
          </a:p>
        </p:txBody>
      </p:sp>
      <p:sp>
        <p:nvSpPr>
          <p:cNvPr id="4" name="Запаўняльнік даты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be-BY" smtClean="0"/>
              <a:t>2018-09-13</a:t>
            </a:fld>
            <a:endParaRPr lang="be-BY"/>
          </a:p>
        </p:txBody>
      </p:sp>
      <p:sp>
        <p:nvSpPr>
          <p:cNvPr id="5" name="Запаўняльнік ніжн. калонты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Запаўняльнік нума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4186728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аб'екты кантэнт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алова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/>
              <a:t>Націсніце, каб рэдагаваць стыль узору загалоўка</a:t>
            </a:r>
          </a:p>
        </p:txBody>
      </p:sp>
      <p:sp>
        <p:nvSpPr>
          <p:cNvPr id="3" name="Запаўняльнік аб'екта кантэн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be-BY"/>
              <a:t>Націсніце, каб рэдагаваць cтылі тыпавога тэксту</a:t>
            </a:r>
          </a:p>
          <a:p>
            <a:pPr lvl="1"/>
            <a:r>
              <a:rPr lang="be-BY"/>
              <a:t>Другі ўзровень</a:t>
            </a:r>
          </a:p>
          <a:p>
            <a:pPr lvl="2"/>
            <a:r>
              <a:rPr lang="be-BY"/>
              <a:t>Трэці ўзровень</a:t>
            </a:r>
          </a:p>
          <a:p>
            <a:pPr lvl="3"/>
            <a:r>
              <a:rPr lang="be-BY"/>
              <a:t>Чацвёрты ўзровень</a:t>
            </a:r>
          </a:p>
          <a:p>
            <a:pPr lvl="4"/>
            <a:r>
              <a:rPr lang="be-BY"/>
              <a:t>Пяты ўзровень</a:t>
            </a:r>
          </a:p>
        </p:txBody>
      </p:sp>
      <p:sp>
        <p:nvSpPr>
          <p:cNvPr id="4" name="Запаўняльнік аб'екта кантэн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be-BY"/>
              <a:t>Націсніце, каб рэдагаваць cтылі тыпавога тэксту</a:t>
            </a:r>
          </a:p>
          <a:p>
            <a:pPr lvl="1"/>
            <a:r>
              <a:rPr lang="be-BY"/>
              <a:t>Другі ўзровень</a:t>
            </a:r>
          </a:p>
          <a:p>
            <a:pPr lvl="2"/>
            <a:r>
              <a:rPr lang="be-BY"/>
              <a:t>Трэці ўзровень</a:t>
            </a:r>
          </a:p>
          <a:p>
            <a:pPr lvl="3"/>
            <a:r>
              <a:rPr lang="be-BY"/>
              <a:t>Чацвёрты ўзровень</a:t>
            </a:r>
          </a:p>
          <a:p>
            <a:pPr lvl="4"/>
            <a:r>
              <a:rPr lang="be-BY"/>
              <a:t>Пяты ўзровень</a:t>
            </a:r>
          </a:p>
        </p:txBody>
      </p:sp>
      <p:sp>
        <p:nvSpPr>
          <p:cNvPr id="5" name="Запаўняльнік даты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be-BY" smtClean="0"/>
              <a:t>2018-09-13</a:t>
            </a:fld>
            <a:endParaRPr lang="be-BY"/>
          </a:p>
        </p:txBody>
      </p:sp>
      <p:sp>
        <p:nvSpPr>
          <p:cNvPr id="6" name="Запаўняльнік ніжн. калонты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Запаўняльнік нума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3592360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араўнанн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алова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be-BY"/>
              <a:t>Націсніце, каб рэдагаваць стыль узору загалоўка</a:t>
            </a:r>
          </a:p>
        </p:txBody>
      </p:sp>
      <p:sp>
        <p:nvSpPr>
          <p:cNvPr id="3" name="Запаўняльнік тэ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e-BY"/>
              <a:t>Націсніце, каб рэдагаваць cтылі тыпавога тэксту</a:t>
            </a:r>
          </a:p>
        </p:txBody>
      </p:sp>
      <p:sp>
        <p:nvSpPr>
          <p:cNvPr id="4" name="Запаўняльнік аб'екта кантэн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be-BY"/>
              <a:t>Націсніце, каб рэдагаваць cтылі тыпавога тэксту</a:t>
            </a:r>
          </a:p>
          <a:p>
            <a:pPr lvl="1"/>
            <a:r>
              <a:rPr lang="be-BY"/>
              <a:t>Другі ўзровень</a:t>
            </a:r>
          </a:p>
          <a:p>
            <a:pPr lvl="2"/>
            <a:r>
              <a:rPr lang="be-BY"/>
              <a:t>Трэці ўзровень</a:t>
            </a:r>
          </a:p>
          <a:p>
            <a:pPr lvl="3"/>
            <a:r>
              <a:rPr lang="be-BY"/>
              <a:t>Чацвёрты ўзровень</a:t>
            </a:r>
          </a:p>
          <a:p>
            <a:pPr lvl="4"/>
            <a:r>
              <a:rPr lang="be-BY"/>
              <a:t>Пяты ўзровень</a:t>
            </a:r>
          </a:p>
        </p:txBody>
      </p:sp>
      <p:sp>
        <p:nvSpPr>
          <p:cNvPr id="5" name="Запаўняльнік тэ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e-BY"/>
              <a:t>Націсніце, каб рэдагаваць cтылі тыпавога тэксту</a:t>
            </a:r>
          </a:p>
        </p:txBody>
      </p:sp>
      <p:sp>
        <p:nvSpPr>
          <p:cNvPr id="6" name="Запаўняльнік аб'екта кантэн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be-BY"/>
              <a:t>Націсніце, каб рэдагаваць cтылі тыпавога тэксту</a:t>
            </a:r>
          </a:p>
          <a:p>
            <a:pPr lvl="1"/>
            <a:r>
              <a:rPr lang="be-BY"/>
              <a:t>Другі ўзровень</a:t>
            </a:r>
          </a:p>
          <a:p>
            <a:pPr lvl="2"/>
            <a:r>
              <a:rPr lang="be-BY"/>
              <a:t>Трэці ўзровень</a:t>
            </a:r>
          </a:p>
          <a:p>
            <a:pPr lvl="3"/>
            <a:r>
              <a:rPr lang="be-BY"/>
              <a:t>Чацвёрты ўзровень</a:t>
            </a:r>
          </a:p>
          <a:p>
            <a:pPr lvl="4"/>
            <a:r>
              <a:rPr lang="be-BY"/>
              <a:t>Пяты ўзровень</a:t>
            </a:r>
          </a:p>
        </p:txBody>
      </p:sp>
      <p:sp>
        <p:nvSpPr>
          <p:cNvPr id="7" name="Запаўняльнік даты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be-BY" smtClean="0"/>
              <a:t>2018-09-13</a:t>
            </a:fld>
            <a:endParaRPr lang="be-BY"/>
          </a:p>
        </p:txBody>
      </p:sp>
      <p:sp>
        <p:nvSpPr>
          <p:cNvPr id="8" name="Запаўняльнік ніжн. калонты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9" name="Запаўняльнік нума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327765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і загалова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алова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/>
              <a:t>Націсніце, каб рэдагаваць стыль узору загалоўка</a:t>
            </a:r>
          </a:p>
        </p:txBody>
      </p:sp>
      <p:sp>
        <p:nvSpPr>
          <p:cNvPr id="3" name="Запаўняльнік даты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be-BY" smtClean="0"/>
              <a:t>2018-09-13</a:t>
            </a:fld>
            <a:endParaRPr lang="be-BY"/>
          </a:p>
        </p:txBody>
      </p:sp>
      <p:sp>
        <p:nvSpPr>
          <p:cNvPr id="4" name="Запаўняльнік ніжн. калонты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5" name="Запаўняльнік нума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3256609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аўняльнік даты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be-BY" smtClean="0"/>
              <a:t>2018-09-13</a:t>
            </a:fld>
            <a:endParaRPr lang="be-BY"/>
          </a:p>
        </p:txBody>
      </p:sp>
      <p:sp>
        <p:nvSpPr>
          <p:cNvPr id="3" name="Запаўняльнік ніжн. калонты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4" name="Запаўняльнік нума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3311076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Аб'ект кантэнту з надпіса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алова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e-BY"/>
              <a:t>Націсніце, каб рэдагаваць стыль узору загалоўка</a:t>
            </a:r>
          </a:p>
        </p:txBody>
      </p:sp>
      <p:sp>
        <p:nvSpPr>
          <p:cNvPr id="3" name="Запаўняльнік аб'екта кантэн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e-BY"/>
              <a:t>Націсніце, каб рэдагаваць cтылі тыпавога тэксту</a:t>
            </a:r>
          </a:p>
          <a:p>
            <a:pPr lvl="1"/>
            <a:r>
              <a:rPr lang="be-BY"/>
              <a:t>Другі ўзровень</a:t>
            </a:r>
          </a:p>
          <a:p>
            <a:pPr lvl="2"/>
            <a:r>
              <a:rPr lang="be-BY"/>
              <a:t>Трэці ўзровень</a:t>
            </a:r>
          </a:p>
          <a:p>
            <a:pPr lvl="3"/>
            <a:r>
              <a:rPr lang="be-BY"/>
              <a:t>Чацвёрты ўзровень</a:t>
            </a:r>
          </a:p>
          <a:p>
            <a:pPr lvl="4"/>
            <a:r>
              <a:rPr lang="be-BY"/>
              <a:t>Пяты ўзровень</a:t>
            </a:r>
          </a:p>
        </p:txBody>
      </p:sp>
      <p:sp>
        <p:nvSpPr>
          <p:cNvPr id="4" name="Запаўняльнік тэ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e-BY"/>
              <a:t>Націсніце, каб рэдагаваць cтылі тыпавога тэксту</a:t>
            </a:r>
          </a:p>
        </p:txBody>
      </p:sp>
      <p:sp>
        <p:nvSpPr>
          <p:cNvPr id="5" name="Запаўняльнік даты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be-BY" smtClean="0"/>
              <a:t>2018-09-13</a:t>
            </a:fld>
            <a:endParaRPr lang="be-BY"/>
          </a:p>
        </p:txBody>
      </p:sp>
      <p:sp>
        <p:nvSpPr>
          <p:cNvPr id="6" name="Запаўняльнік ніжн. калонты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Запаўняльнік нума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1548965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Выява з надпіса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алова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e-BY"/>
              <a:t>Націсніце, каб рэдагаваць стыль узору загалоўка</a:t>
            </a:r>
          </a:p>
        </p:txBody>
      </p:sp>
      <p:sp>
        <p:nvSpPr>
          <p:cNvPr id="3" name="Запаўняльнік выявы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e-BY"/>
          </a:p>
        </p:txBody>
      </p:sp>
      <p:sp>
        <p:nvSpPr>
          <p:cNvPr id="4" name="Запаўняльнік тэ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e-BY"/>
              <a:t>Націсніце, каб рэдагаваць cтылі тыпавога тэксту</a:t>
            </a:r>
          </a:p>
        </p:txBody>
      </p:sp>
      <p:sp>
        <p:nvSpPr>
          <p:cNvPr id="5" name="Запаўняльнік даты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A13A-DB3F-4AD5-B6AF-BDA0278A0A39}" type="datetimeFigureOut">
              <a:rPr lang="be-BY" smtClean="0"/>
              <a:t>2018-09-13</a:t>
            </a:fld>
            <a:endParaRPr lang="be-BY"/>
          </a:p>
        </p:txBody>
      </p:sp>
      <p:sp>
        <p:nvSpPr>
          <p:cNvPr id="6" name="Запаўняльнік ніжн. калонты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Запаўняльнік нума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F05B-BAF9-488D-83DE-20A7CCFAC190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4171453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аўняльнік загалоў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e-BY"/>
              <a:t>Націсніце, каб рэдагаваць стыль узору загалоўка</a:t>
            </a:r>
          </a:p>
        </p:txBody>
      </p:sp>
      <p:sp>
        <p:nvSpPr>
          <p:cNvPr id="3" name="Запаўняльнік тэ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e-BY"/>
              <a:t>Націсніце, каб рэдагаваць cтылі тыпавога тэксту</a:t>
            </a:r>
          </a:p>
          <a:p>
            <a:pPr lvl="1"/>
            <a:r>
              <a:rPr lang="be-BY"/>
              <a:t>Другі ўзровень</a:t>
            </a:r>
          </a:p>
          <a:p>
            <a:pPr lvl="2"/>
            <a:r>
              <a:rPr lang="be-BY"/>
              <a:t>Трэці ўзровень</a:t>
            </a:r>
          </a:p>
          <a:p>
            <a:pPr lvl="3"/>
            <a:r>
              <a:rPr lang="be-BY"/>
              <a:t>Чацвёрты ўзровень</a:t>
            </a:r>
          </a:p>
          <a:p>
            <a:pPr lvl="4"/>
            <a:r>
              <a:rPr lang="be-BY"/>
              <a:t>Пяты ўзровень</a:t>
            </a:r>
          </a:p>
        </p:txBody>
      </p:sp>
      <p:sp>
        <p:nvSpPr>
          <p:cNvPr id="4" name="Запаўняльнік даты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0A13A-DB3F-4AD5-B6AF-BDA0278A0A39}" type="datetimeFigureOut">
              <a:rPr lang="be-BY" smtClean="0"/>
              <a:t>2018-09-13</a:t>
            </a:fld>
            <a:endParaRPr lang="be-BY"/>
          </a:p>
        </p:txBody>
      </p:sp>
      <p:sp>
        <p:nvSpPr>
          <p:cNvPr id="5" name="Запаўняльнік ніжн. калонты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e-BY"/>
          </a:p>
        </p:txBody>
      </p:sp>
      <p:sp>
        <p:nvSpPr>
          <p:cNvPr id="6" name="Запаўняльнік нума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2F05B-BAF9-488D-83DE-20A7CCFAC190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3707285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e-B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алова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Падзагалова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31943776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Arial</vt:lpstr>
      <vt:lpstr>Office Theme</vt:lpstr>
    </vt:vector>
  </TitlesOfPart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/>
</cp:coreProperties>
</file>