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hr-H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90" y="7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0A13A-DB3F-4AD5-B6AF-BDA0278A0A39}" type="datetimeFigureOut">
              <a:rPr lang="hr-HR" smtClean="0"/>
              <a:t>2018-09-13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2F05B-BAF9-488D-83DE-20A7CCFAC190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7844225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0A13A-DB3F-4AD5-B6AF-BDA0278A0A39}" type="datetimeFigureOut">
              <a:rPr lang="hr-HR" smtClean="0"/>
              <a:t>2018-09-13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2F05B-BAF9-488D-83DE-20A7CCFAC190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6237193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0A13A-DB3F-4AD5-B6AF-BDA0278A0A39}" type="datetimeFigureOut">
              <a:rPr lang="hr-HR" smtClean="0"/>
              <a:t>2018-09-13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2F05B-BAF9-488D-83DE-20A7CCFAC190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716441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0A13A-DB3F-4AD5-B6AF-BDA0278A0A39}" type="datetimeFigureOut">
              <a:rPr lang="hr-HR" smtClean="0"/>
              <a:t>2018-09-13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2F05B-BAF9-488D-83DE-20A7CCFAC190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3227205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0A13A-DB3F-4AD5-B6AF-BDA0278A0A39}" type="datetimeFigureOut">
              <a:rPr lang="hr-HR" smtClean="0"/>
              <a:t>2018-09-13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2F05B-BAF9-488D-83DE-20A7CCFAC190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867282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0A13A-DB3F-4AD5-B6AF-BDA0278A0A39}" type="datetimeFigureOut">
              <a:rPr lang="hr-HR" smtClean="0"/>
              <a:t>2018-09-13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Čuvar mesta za broj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2F05B-BAF9-488D-83DE-20A7CCFAC190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5923605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5" name="Rezervirano mjesto teksta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6" name="Rezervirano mjesto sadržaja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7" name="Rezervirano mjesto datum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0A13A-DB3F-4AD5-B6AF-BDA0278A0A39}" type="datetimeFigureOut">
              <a:rPr lang="hr-HR" smtClean="0"/>
              <a:t>2018-09-13</a:t>
            </a:fld>
            <a:endParaRPr lang="hr-HR"/>
          </a:p>
        </p:txBody>
      </p:sp>
      <p:sp>
        <p:nvSpPr>
          <p:cNvPr id="8" name="Rezervirano mjesto podnožj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2F05B-BAF9-488D-83DE-20A7CCFAC190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776507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0A13A-DB3F-4AD5-B6AF-BDA0278A0A39}" type="datetimeFigureOut">
              <a:rPr lang="hr-HR" smtClean="0"/>
              <a:t>2018-09-13</a:t>
            </a:fld>
            <a:endParaRPr lang="hr-HR"/>
          </a:p>
        </p:txBody>
      </p:sp>
      <p:sp>
        <p:nvSpPr>
          <p:cNvPr id="4" name="Rezervirano mjesto podnožj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2F05B-BAF9-488D-83DE-20A7CCFAC190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566096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0A13A-DB3F-4AD5-B6AF-BDA0278A0A39}" type="datetimeFigureOut">
              <a:rPr lang="hr-HR" smtClean="0"/>
              <a:t>2018-09-13</a:t>
            </a:fld>
            <a:endParaRPr lang="hr-HR"/>
          </a:p>
        </p:txBody>
      </p:sp>
      <p:sp>
        <p:nvSpPr>
          <p:cNvPr id="3" name="Rezervirano mjesto podnožj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2F05B-BAF9-488D-83DE-20A7CCFAC190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3110765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0A13A-DB3F-4AD5-B6AF-BDA0278A0A39}" type="datetimeFigureOut">
              <a:rPr lang="hr-HR" smtClean="0"/>
              <a:t>2018-09-13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2F05B-BAF9-488D-83DE-20A7CCFAC190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5489655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0A13A-DB3F-4AD5-B6AF-BDA0278A0A39}" type="datetimeFigureOut">
              <a:rPr lang="hr-HR" smtClean="0"/>
              <a:t>2018-09-13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2F05B-BAF9-488D-83DE-20A7CCFAC190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714538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60A13A-DB3F-4AD5-B6AF-BDA0278A0A39}" type="datetimeFigureOut">
              <a:rPr lang="hr-HR" smtClean="0"/>
              <a:t>2018-09-13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C2F05B-BAF9-488D-83DE-20A7CCFAC190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7072855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r-H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1943776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New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Arial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Arial</vt:lpstr>
      <vt:lpstr>Office Theme</vt:lpstr>
    </vt:vector>
  </TitlesOfPart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/>
</cp:coreProperties>
</file>